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77" r:id="rId4"/>
    <p:sldId id="279" r:id="rId5"/>
    <p:sldId id="276" r:id="rId6"/>
    <p:sldId id="256" r:id="rId7"/>
    <p:sldId id="278" r:id="rId8"/>
    <p:sldId id="263" r:id="rId9"/>
    <p:sldId id="280" r:id="rId10"/>
    <p:sldId id="265" r:id="rId11"/>
    <p:sldId id="284" r:id="rId12"/>
    <p:sldId id="285" r:id="rId13"/>
    <p:sldId id="266" r:id="rId14"/>
    <p:sldId id="268" r:id="rId15"/>
    <p:sldId id="274" r:id="rId16"/>
    <p:sldId id="282" r:id="rId17"/>
    <p:sldId id="286" r:id="rId18"/>
    <p:sldId id="288" r:id="rId19"/>
    <p:sldId id="271" r:id="rId20"/>
    <p:sldId id="291" r:id="rId21"/>
    <p:sldId id="269" r:id="rId22"/>
    <p:sldId id="287" r:id="rId23"/>
    <p:sldId id="290" r:id="rId24"/>
    <p:sldId id="283" r:id="rId25"/>
    <p:sldId id="281" r:id="rId26"/>
    <p:sldId id="27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458"/>
    <p:restoredTop sz="94599"/>
  </p:normalViewPr>
  <p:slideViewPr>
    <p:cSldViewPr snapToGrid="0">
      <p:cViewPr varScale="1">
        <p:scale>
          <a:sx n="106" d="100"/>
          <a:sy n="106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3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NACA test pilots, Bob </a:t>
            </a:r>
            <a:r>
              <a:rPr lang="en-US" dirty="0" err="1"/>
              <a:t>Gilruth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mark 2 colossus based at Bletchley Park being operated by Dorothy Du </a:t>
            </a:r>
            <a:r>
              <a:rPr lang="en-US" dirty="0" err="1"/>
              <a:t>Boisson</a:t>
            </a:r>
            <a:r>
              <a:rPr lang="en-US" dirty="0"/>
              <a:t> (left) and Elsie Booker (right)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3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0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Chicago Stone, side 2, recording sale of a number of fields, probably from </a:t>
            </a:r>
            <a:r>
              <a:rPr lang="en-GB" dirty="0" err="1">
                <a:solidFill>
                  <a:srgbClr val="F2F2F2"/>
                </a:solidFill>
                <a:effectLst/>
                <a:latin typeface="Monaco" pitchFamily="2" charset="77"/>
              </a:rPr>
              <a:t>Isin</a:t>
            </a: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, Early Dynastic Period, c. 2600 BC, black basalt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1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 Phillips standing next to the MONIAC (completed in 1949)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2991938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5/16/24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Atomic Human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C4325AAD-C4CD-991D-0A17-1525EB64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6" y="0"/>
            <a:ext cx="888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C10-740A-21DC-72E6-E4BD3323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1" y="0"/>
            <a:ext cx="891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CDC61-A081-75B2-2561-5201F69E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E4006B0-681D-5831-43C2-F4EC148E95D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580688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5879B97-D648-2663-43FE-20B41FDC53E7}"/>
              </a:ext>
            </a:extLst>
          </p:cNvPr>
          <p:cNvSpPr>
            <a:spLocks noEditPoints="1"/>
          </p:cNvSpPr>
          <p:nvPr/>
        </p:nvSpPr>
        <p:spPr bwMode="auto">
          <a:xfrm>
            <a:off x="9790527" y="1545241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F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20D858-9CB0-3965-52B2-FE152F8F12A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4861395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7EF930E-4C74-D171-9B17-6830D461FED6}"/>
              </a:ext>
            </a:extLst>
          </p:cNvPr>
          <p:cNvSpPr>
            <a:spLocks noEditPoints="1"/>
          </p:cNvSpPr>
          <p:nvPr/>
        </p:nvSpPr>
        <p:spPr bwMode="auto">
          <a:xfrm>
            <a:off x="10517933" y="3186227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3C09523-9409-E38D-FA32-56EA09F8392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116931" y="415919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0B05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C41D072-2905-F739-8F76-9E11E217CE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438923" y="2543014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C9B50A3-42AE-D06A-91AA-1BCC9C0481A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2786037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D416A5-6E51-86C1-43E2-1B7A661536F9}"/>
              </a:ext>
            </a:extLst>
          </p:cNvPr>
          <p:cNvSpPr>
            <a:spLocks noEditPoints="1"/>
          </p:cNvSpPr>
          <p:nvPr/>
        </p:nvSpPr>
        <p:spPr bwMode="auto">
          <a:xfrm>
            <a:off x="10218660" y="5036516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42A10-090B-96A4-39CD-77EDF3F9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2" y="4026833"/>
            <a:ext cx="1594640" cy="1227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1EF4B-CFE7-FC7D-79AF-3788E0F888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51" y="447113"/>
            <a:ext cx="1575658" cy="1373357"/>
          </a:xfrm>
          <a:prstGeom prst="rect">
            <a:avLst/>
          </a:prstGeom>
        </p:spPr>
      </p:pic>
      <p:pic>
        <p:nvPicPr>
          <p:cNvPr id="1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5659F357-05A2-6EA8-A3B3-57C81D8F03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865196" y="1036317"/>
            <a:ext cx="1039563" cy="1568306"/>
          </a:xfrm>
        </p:spPr>
      </p:pic>
      <p:pic>
        <p:nvPicPr>
          <p:cNvPr id="15" name="Picture 14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475D6630-EC9C-689D-7259-B926AD2C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48" y="4882822"/>
            <a:ext cx="1810530" cy="1397102"/>
          </a:xfrm>
          <a:prstGeom prst="rect">
            <a:avLst/>
          </a:prstGeom>
        </p:spPr>
      </p:pic>
      <p:pic>
        <p:nvPicPr>
          <p:cNvPr id="16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2E896940-7C95-F84C-77C6-00D75036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204" y="2371749"/>
            <a:ext cx="1594640" cy="1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0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4343BBA-52DD-98E4-FA75-2B8F9ED725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33800" y="0"/>
            <a:ext cx="4724400" cy="6545350"/>
          </a:xfrm>
        </p:spPr>
      </p:pic>
    </p:spTree>
    <p:extLst>
      <p:ext uri="{BB962C8B-B14F-4D97-AF65-F5344CB8AC3E}">
        <p14:creationId xmlns:p14="http://schemas.microsoft.com/office/powerpoint/2010/main" val="22101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BAC39-62EE-80FB-41CA-F83EF7C0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62" y="967566"/>
            <a:ext cx="3319276" cy="49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2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28C3-E5B9-F87E-CAA1-B8CE76D2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98" y="3717537"/>
            <a:ext cx="2567983" cy="257531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C0BA01-486B-D46A-2A4E-F88EF1B1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841215" y="3727838"/>
            <a:ext cx="1998284" cy="2276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4C7ABE-2621-715A-6E29-3D38D7EFE574}"/>
              </a:ext>
            </a:extLst>
          </p:cNvPr>
          <p:cNvGrpSpPr/>
          <p:nvPr/>
        </p:nvGrpSpPr>
        <p:grpSpPr>
          <a:xfrm>
            <a:off x="5070093" y="4367624"/>
            <a:ext cx="1727205" cy="1072537"/>
            <a:chOff x="3471465" y="4367624"/>
            <a:chExt cx="1727205" cy="1072537"/>
          </a:xfrm>
          <a:solidFill>
            <a:schemeClr val="accent2"/>
          </a:solidFill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701979E5-4A51-9DC2-BF1C-E038496C1973}"/>
                </a:ext>
              </a:extLst>
            </p:cNvPr>
            <p:cNvSpPr/>
            <p:nvPr/>
          </p:nvSpPr>
          <p:spPr>
            <a:xfrm>
              <a:off x="3735630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DFA1D0F-DD23-8F25-7514-90641E05CF27}"/>
                </a:ext>
              </a:extLst>
            </p:cNvPr>
            <p:cNvSpPr/>
            <p:nvPr/>
          </p:nvSpPr>
          <p:spPr>
            <a:xfrm flipH="1">
              <a:off x="3471465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E7DFC-E580-8BBB-328C-D406ED5098B4}"/>
              </a:ext>
            </a:extLst>
          </p:cNvPr>
          <p:cNvGrpSpPr/>
          <p:nvPr/>
        </p:nvGrpSpPr>
        <p:grpSpPr>
          <a:xfrm>
            <a:off x="4334605" y="313604"/>
            <a:ext cx="3087637" cy="3586116"/>
            <a:chOff x="4334605" y="313604"/>
            <a:chExt cx="3087637" cy="3586116"/>
          </a:xfrm>
        </p:grpSpPr>
        <p:sp>
          <p:nvSpPr>
            <p:cNvPr id="3" name="Freeform 170">
              <a:extLst>
                <a:ext uri="{FF2B5EF4-FFF2-40B4-BE49-F238E27FC236}">
                  <a16:creationId xmlns:a16="http://schemas.microsoft.com/office/drawing/2014/main" id="{92AE588A-007C-9557-1716-1C7F76D2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5079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F38C79-A51C-225F-9F97-0D6CE73CCE72}"/>
                </a:ext>
              </a:extLst>
            </p:cNvPr>
            <p:cNvGrpSpPr/>
            <p:nvPr/>
          </p:nvGrpSpPr>
          <p:grpSpPr>
            <a:xfrm rot="3184965">
              <a:off x="6331686" y="2767388"/>
              <a:ext cx="1990282" cy="190830"/>
              <a:chOff x="3471465" y="4367622"/>
              <a:chExt cx="1727205" cy="1072541"/>
            </a:xfrm>
          </p:grpSpPr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D3EE46BD-0E7D-021E-3CEF-1D74F8AA7756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EEAE8334-01E4-D059-AE5F-B2B46B3C347E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ABB8E-383F-77B4-7BF0-10FC6E66C473}"/>
                </a:ext>
              </a:extLst>
            </p:cNvPr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1FDDE9A2-59EF-3DAA-6501-BA3BBA0FBBF8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D873625A-D063-7EB6-0641-144A7CCE00A3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66A377-6DFF-3751-289E-652CE3DA6FB4}"/>
              </a:ext>
            </a:extLst>
          </p:cNvPr>
          <p:cNvGrpSpPr/>
          <p:nvPr/>
        </p:nvGrpSpPr>
        <p:grpSpPr>
          <a:xfrm>
            <a:off x="2886970" y="320687"/>
            <a:ext cx="5906584" cy="3470168"/>
            <a:chOff x="2866042" y="388004"/>
            <a:chExt cx="5906584" cy="34701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5CD603-4BC7-58CD-43D5-618192641ABF}"/>
                </a:ext>
              </a:extLst>
            </p:cNvPr>
            <p:cNvGrpSpPr/>
            <p:nvPr/>
          </p:nvGrpSpPr>
          <p:grpSpPr>
            <a:xfrm>
              <a:off x="5441172" y="1487845"/>
              <a:ext cx="1066561" cy="208149"/>
              <a:chOff x="3471465" y="4367624"/>
              <a:chExt cx="1727205" cy="1072537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0C822B33-49D3-EEC1-4C23-04D47DB1D8F1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C0CCA6E8-498F-457E-DF5E-E5C823EA93D9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sp>
          <p:nvSpPr>
            <p:cNvPr id="37" name="Freeform 170">
              <a:extLst>
                <a:ext uri="{FF2B5EF4-FFF2-40B4-BE49-F238E27FC236}">
                  <a16:creationId xmlns:a16="http://schemas.microsoft.com/office/drawing/2014/main" id="{27D77D64-0E43-87AE-C03B-40B0CDE08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2260" y="597080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3CCC84-81B4-7A10-DA3A-10604213A499}"/>
                </a:ext>
              </a:extLst>
            </p:cNvPr>
            <p:cNvGrpSpPr/>
            <p:nvPr/>
          </p:nvGrpSpPr>
          <p:grpSpPr>
            <a:xfrm rot="5400000">
              <a:off x="7578325" y="3154434"/>
              <a:ext cx="731248" cy="149787"/>
              <a:chOff x="3471465" y="4367624"/>
              <a:chExt cx="1727205" cy="1072537"/>
            </a:xfrm>
          </p:grpSpPr>
          <p:sp>
            <p:nvSpPr>
              <p:cNvPr id="40" name="Right Arrow 39">
                <a:extLst>
                  <a:ext uri="{FF2B5EF4-FFF2-40B4-BE49-F238E27FC236}">
                    <a16:creationId xmlns:a16="http://schemas.microsoft.com/office/drawing/2014/main" id="{E1910803-D0D4-5B1A-B07C-EF27B641896B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FC459069-E6C7-1B05-AE7A-10D9012995A8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4DF9130-F5FC-8C08-D2BC-C74A7E05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042" y="388004"/>
              <a:ext cx="2339784" cy="3470168"/>
            </a:xfrm>
            <a:prstGeom prst="rect">
              <a:avLst/>
            </a:prstGeom>
          </p:spPr>
        </p:pic>
      </p:grpSp>
      <p:pic>
        <p:nvPicPr>
          <p:cNvPr id="46" name="Picture 4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E34A8D9-4349-768D-1C80-7C6FE35C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04" y="3885353"/>
            <a:ext cx="2062138" cy="20621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0EA3C3-A57A-9909-F2D6-7C3C83102DE8}"/>
              </a:ext>
            </a:extLst>
          </p:cNvPr>
          <p:cNvGrpSpPr/>
          <p:nvPr/>
        </p:nvGrpSpPr>
        <p:grpSpPr>
          <a:xfrm>
            <a:off x="7961354" y="1964841"/>
            <a:ext cx="2523473" cy="1196052"/>
            <a:chOff x="7284170" y="1594372"/>
            <a:chExt cx="2523473" cy="11960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D1C79-67E1-61F0-0D13-192641662194}"/>
                </a:ext>
              </a:extLst>
            </p:cNvPr>
            <p:cNvSpPr txBox="1"/>
            <p:nvPr/>
          </p:nvSpPr>
          <p:spPr>
            <a:xfrm>
              <a:off x="8443167" y="1594372"/>
              <a:ext cx="1364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classical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D7F9660-C2F5-295F-CE1E-767C16F0A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4170" y="2260772"/>
              <a:ext cx="1048792" cy="529652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081264-597F-DE41-60BE-25AFD2939A6C}"/>
              </a:ext>
            </a:extLst>
          </p:cNvPr>
          <p:cNvGrpSpPr/>
          <p:nvPr/>
        </p:nvGrpSpPr>
        <p:grpSpPr>
          <a:xfrm>
            <a:off x="5210448" y="5095913"/>
            <a:ext cx="1229824" cy="1703155"/>
            <a:chOff x="5226754" y="5005193"/>
            <a:chExt cx="1229824" cy="17031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368104-2DE0-1820-C6E4-FB10314D96B6}"/>
                </a:ext>
              </a:extLst>
            </p:cNvPr>
            <p:cNvSpPr txBox="1"/>
            <p:nvPr/>
          </p:nvSpPr>
          <p:spPr>
            <a:xfrm>
              <a:off x="5226754" y="5877351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  <a:p>
              <a:pPr algn="ctr"/>
              <a:r>
                <a:rPr lang="en-US" sz="2400" dirty="0"/>
                <a:t>science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22E875-3A42-9703-6468-56471B8C3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3818" y="5005193"/>
              <a:ext cx="0" cy="714671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576971-53BD-0843-E7A8-A6E5835F26CE}"/>
              </a:ext>
            </a:extLst>
          </p:cNvPr>
          <p:cNvGrpSpPr/>
          <p:nvPr/>
        </p:nvGrpSpPr>
        <p:grpSpPr>
          <a:xfrm>
            <a:off x="5034521" y="638769"/>
            <a:ext cx="1825326" cy="883467"/>
            <a:chOff x="5034521" y="638769"/>
            <a:chExt cx="1825326" cy="8834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305724-EBDC-096B-0FFD-5FF19BB9EEE5}"/>
                </a:ext>
              </a:extLst>
            </p:cNvPr>
            <p:cNvSpPr txBox="1"/>
            <p:nvPr/>
          </p:nvSpPr>
          <p:spPr>
            <a:xfrm>
              <a:off x="5034521" y="638769"/>
              <a:ext cx="18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psychology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8A0741-BDFF-71F0-A535-78E5BE51854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78" y="1230626"/>
              <a:ext cx="0" cy="291610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1DC8AD-67CB-3A28-D3F0-414FDBFBDA08}"/>
              </a:ext>
            </a:extLst>
          </p:cNvPr>
          <p:cNvGrpSpPr/>
          <p:nvPr/>
        </p:nvGrpSpPr>
        <p:grpSpPr>
          <a:xfrm>
            <a:off x="1230348" y="2795838"/>
            <a:ext cx="2780222" cy="830997"/>
            <a:chOff x="8261226" y="1594372"/>
            <a:chExt cx="2780222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87FA7B-1B48-4F7B-C38D-7867390F2199}"/>
                </a:ext>
              </a:extLst>
            </p:cNvPr>
            <p:cNvSpPr txBox="1"/>
            <p:nvPr/>
          </p:nvSpPr>
          <p:spPr>
            <a:xfrm>
              <a:off x="8261226" y="1594372"/>
              <a:ext cx="17283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artificial</a:t>
              </a:r>
            </a:p>
            <a:p>
              <a:pPr algn="ctr"/>
              <a:r>
                <a:rPr lang="en-US" sz="2400" dirty="0"/>
                <a:t>intelligence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265294-77CC-8C28-E357-41540673B12D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949" y="2026392"/>
              <a:ext cx="1033499" cy="128305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2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55DEB-00CB-DF36-E09D-A753827EA1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461" y="-21077"/>
            <a:ext cx="6879077" cy="68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4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D7B8EA-A3F1-C8DE-ED53-03808B85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24" y="0"/>
            <a:ext cx="7772400" cy="65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14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BB1C-9893-7F50-E61F-94099BF4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19"/>
            <a:ext cx="12192000" cy="53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AC9F2-016E-26DF-8872-13B4571C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01" y="-18430"/>
            <a:ext cx="8426998" cy="6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1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Available from 6</a:t>
            </a:r>
            <a:r>
              <a:rPr lang="en-US" sz="2800" baseline="30000" dirty="0"/>
              <a:t>th</a:t>
            </a:r>
            <a:r>
              <a:rPr lang="en-US" sz="2800" dirty="0"/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B10AF-633C-6B8D-A9C1-5DF762A837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529706" y="0"/>
            <a:ext cx="7132588" cy="6858000"/>
          </a:xfrm>
        </p:spPr>
      </p:pic>
    </p:spTree>
    <p:extLst>
      <p:ext uri="{BB962C8B-B14F-4D97-AF65-F5344CB8AC3E}">
        <p14:creationId xmlns:p14="http://schemas.microsoft.com/office/powerpoint/2010/main" val="124409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9A11D-2296-D14E-85C9-52481A9F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244" y="1283662"/>
            <a:ext cx="5855511" cy="42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1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in flight gear standing in front of a propeller&#10;&#10;Description automatically generated">
            <a:extLst>
              <a:ext uri="{FF2B5EF4-FFF2-40B4-BE49-F238E27FC236}">
                <a16:creationId xmlns:a16="http://schemas.microsoft.com/office/drawing/2014/main" id="{3156B5EC-B921-6879-4C98-C629D53E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69" y="1192944"/>
            <a:ext cx="6222662" cy="44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9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66EA2254-3804-D9B0-D229-79A5D9E152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879699" y="618132"/>
            <a:ext cx="8432602" cy="5621735"/>
          </a:xfrm>
        </p:spPr>
      </p:pic>
    </p:spTree>
    <p:extLst>
      <p:ext uri="{BB962C8B-B14F-4D97-AF65-F5344CB8AC3E}">
        <p14:creationId xmlns:p14="http://schemas.microsoft.com/office/powerpoint/2010/main" val="62364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2755078" y="2728150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318031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8132615" y="2754499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billions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640C-AD06-811E-87EA-33D530ADC1AA}"/>
              </a:ext>
            </a:extLst>
          </p:cNvPr>
          <p:cNvSpPr txBox="1"/>
          <p:nvPr/>
        </p:nvSpPr>
        <p:spPr>
          <a:xfrm>
            <a:off x="8153853" y="3802476"/>
            <a:ext cx="1460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trillions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83B0-EFAB-DCF0-EA83-2F489932D684}"/>
              </a:ext>
            </a:extLst>
          </p:cNvPr>
          <p:cNvSpPr txBox="1"/>
          <p:nvPr/>
        </p:nvSpPr>
        <p:spPr>
          <a:xfrm>
            <a:off x="2543236" y="3802476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calculations/s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FDE8-8AA7-941C-8AF4-2D8593A83718}"/>
              </a:ext>
            </a:extLst>
          </p:cNvPr>
          <p:cNvSpPr txBox="1"/>
          <p:nvPr/>
        </p:nvSpPr>
        <p:spPr>
          <a:xfrm>
            <a:off x="6098789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5281" y="1252980"/>
            <a:ext cx="1088615" cy="1087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7E9DF4-5B76-5AC5-581F-A75F5A1A13D3}"/>
              </a:ext>
            </a:extLst>
          </p:cNvPr>
          <p:cNvSpPr txBox="1"/>
          <p:nvPr/>
        </p:nvSpPr>
        <p:spPr>
          <a:xfrm>
            <a:off x="2782887" y="5290728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ea typeface="Amazon Ember" panose="02000000000000000000" pitchFamily="2" charset="0"/>
              </a:rPr>
              <a:t>embodiment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F3B5-FA1A-DA0D-4A33-C185C598ACDD}"/>
              </a:ext>
            </a:extLst>
          </p:cNvPr>
          <p:cNvSpPr txBox="1"/>
          <p:nvPr/>
        </p:nvSpPr>
        <p:spPr>
          <a:xfrm>
            <a:off x="5910502" y="5072534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33779-FD86-49E5-8DE3-DAE74C4FDB2D}"/>
              </a:ext>
            </a:extLst>
          </p:cNvPr>
          <p:cNvSpPr txBox="1"/>
          <p:nvPr/>
        </p:nvSpPr>
        <p:spPr>
          <a:xfrm>
            <a:off x="8041556" y="5061215"/>
            <a:ext cx="1619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minutes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164639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6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B993AC-3E34-3539-AA77-6407B8DE7AA2}"/>
              </a:ext>
            </a:extLst>
          </p:cNvPr>
          <p:cNvGrpSpPr/>
          <p:nvPr/>
        </p:nvGrpSpPr>
        <p:grpSpPr>
          <a:xfrm>
            <a:off x="2841215" y="1909438"/>
            <a:ext cx="3956083" cy="4094874"/>
            <a:chOff x="2841215" y="1909438"/>
            <a:chExt cx="3956083" cy="409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 bwMode="auto">
            <a:xfrm>
              <a:off x="2841215" y="3727838"/>
              <a:ext cx="1998284" cy="2276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070093" y="4367624"/>
              <a:ext cx="1727205" cy="1072537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3A303-46CE-ECF9-ED62-A6EA9C69E2AC}"/>
              </a:ext>
            </a:extLst>
          </p:cNvPr>
          <p:cNvGrpSpPr/>
          <p:nvPr/>
        </p:nvGrpSpPr>
        <p:grpSpPr>
          <a:xfrm>
            <a:off x="7284170" y="1594372"/>
            <a:ext cx="2523473" cy="1196052"/>
            <a:chOff x="7284170" y="1594372"/>
            <a:chExt cx="2523473" cy="11960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1FDA97-8383-9CA2-0678-787C484DA562}"/>
                </a:ext>
              </a:extLst>
            </p:cNvPr>
            <p:cNvSpPr txBox="1"/>
            <p:nvPr/>
          </p:nvSpPr>
          <p:spPr>
            <a:xfrm>
              <a:off x="8443167" y="1594372"/>
              <a:ext cx="1364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classical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84E091C-DEC6-4A82-7F30-D81E949E2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4170" y="2260772"/>
              <a:ext cx="1048792" cy="529652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2E3793-0B95-234B-B789-61DCB6B0E191}"/>
              </a:ext>
            </a:extLst>
          </p:cNvPr>
          <p:cNvGrpSpPr/>
          <p:nvPr/>
        </p:nvGrpSpPr>
        <p:grpSpPr>
          <a:xfrm>
            <a:off x="2082162" y="1837742"/>
            <a:ext cx="3788030" cy="2875631"/>
            <a:chOff x="2082162" y="1837742"/>
            <a:chExt cx="3788030" cy="28756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28426C-BD0D-277B-E686-84C48DCB3AD4}"/>
                </a:ext>
              </a:extLst>
            </p:cNvPr>
            <p:cNvSpPr txBox="1"/>
            <p:nvPr/>
          </p:nvSpPr>
          <p:spPr>
            <a:xfrm>
              <a:off x="2082162" y="1837742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  <a:p>
              <a:pPr algn="ctr"/>
              <a:r>
                <a:rPr lang="en-US" sz="2400" dirty="0"/>
                <a:t>science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705560-75CF-7857-8AF8-63D7FB29FBDB}"/>
                </a:ext>
              </a:extLst>
            </p:cNvPr>
            <p:cNvCxnSpPr>
              <a:cxnSpLocks/>
            </p:cNvCxnSpPr>
            <p:nvPr/>
          </p:nvCxnSpPr>
          <p:spPr>
            <a:xfrm>
              <a:off x="3323018" y="2490376"/>
              <a:ext cx="1116691" cy="335075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AB9E88-05BF-6CEB-F03A-8478EBAA8DE2}"/>
                </a:ext>
              </a:extLst>
            </p:cNvPr>
            <p:cNvCxnSpPr>
              <a:cxnSpLocks/>
            </p:cNvCxnSpPr>
            <p:nvPr/>
          </p:nvCxnSpPr>
          <p:spPr>
            <a:xfrm>
              <a:off x="3297425" y="2490376"/>
              <a:ext cx="2572767" cy="2222997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1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11439</TotalTime>
  <Words>151</Words>
  <Application>Microsoft Macintosh PowerPoint</Application>
  <PresentationFormat>Widescreen</PresentationFormat>
  <Paragraphs>52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Amazon Ember</vt:lpstr>
      <vt:lpstr>Arial</vt:lpstr>
      <vt:lpstr>Calibri</vt:lpstr>
      <vt:lpstr>Monaco</vt:lpstr>
      <vt:lpstr>Office Theme</vt:lpstr>
      <vt:lpstr>The Atomic Human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Atomic Human</dc:title>
  <dc:creator>Neil Lawrence</dc:creator>
  <cp:lastModifiedBy>Neil Lawrence</cp:lastModifiedBy>
  <cp:revision>5</cp:revision>
  <dcterms:created xsi:type="dcterms:W3CDTF">2023-10-03T07:04:17Z</dcterms:created>
  <dcterms:modified xsi:type="dcterms:W3CDTF">2024-05-17T05:56:48Z</dcterms:modified>
</cp:coreProperties>
</file>